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61" r:id="rId4"/>
    <p:sldId id="262" r:id="rId5"/>
    <p:sldId id="260" r:id="rId6"/>
    <p:sldId id="264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0"/>
    <p:restoredTop sz="94624"/>
  </p:normalViewPr>
  <p:slideViewPr>
    <p:cSldViewPr snapToGrid="0" snapToObjects="1">
      <p:cViewPr varScale="1">
        <p:scale>
          <a:sx n="75" d="100"/>
          <a:sy n="75" d="100"/>
        </p:scale>
        <p:origin x="16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jpe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C06F6-4AC8-AB4B-8DFC-D98D97F3D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7F09DC-A288-B746-8BD2-30ADAAB3B2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9B1A4-DCA9-D44E-A7F2-2468B9B72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F4A5A-4477-0048-A686-CCC15433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B16BE-1FDC-0B42-9095-C67CD4E7A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73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628D8-B6E8-884A-9332-E5ACD1100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E89B37-0328-BC42-AAD2-09552F57B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AC8A4-8B46-B944-847A-298825FD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201B6-F890-D74C-ABF1-57D97E2A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3405D-7C6D-394D-9F13-6B436861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08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B7DE2A-6314-4F44-978B-B578E47A8A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53C6D-4591-D54D-AD43-606790E1A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271C-A030-D143-ACD9-EB0227305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54D86-0968-AC47-893F-C996A65A5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3F5DB-89CA-F64E-ACA8-9211D0DA9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28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DABC-5127-AD4A-B665-CCEE529E1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5E429-941B-194E-9F5C-84A1B28C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F5885-4AC7-BF42-A9CE-4306CC34A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A89FC-7568-FC48-97FD-5FA3A219A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ABAB-6E90-0E48-9218-2D6E32523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89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658BB-B807-4540-9652-D5009D47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2BD9F-4BC8-DC4E-AD2F-B2A13FEC3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D64A8-D51A-D149-B47D-9FFB18A7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9D5CB-1C26-1045-A3CD-0AF077B8B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BF657-5C99-6741-AFDB-8D9A6370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53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DD13-1D88-124C-9ED5-1A4ED764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06F9A-92FF-0A44-BAF6-62E56975E3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879BB-92A3-FF4F-BDF9-9307873B5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494AE-8555-EC44-BE7A-709A73FF9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7D7ED-15C8-094E-90E7-189B9C732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DDCF9-029A-324C-AEE8-F18501CE9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3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D3D00-B26A-604B-9F7B-06DE3930D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CCCAE0-7721-5C40-B611-130E0C91B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098A5-2E67-1244-AF0F-6722E41C7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DD9288-8DE8-A141-984B-5AB598DE7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5F8268-78B8-3F43-8294-36AA4DDED6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6396BA-2CB1-654A-BB37-C6F8E611D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F7BAE-B33F-4E43-9094-56BF03517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74256-6F18-AB4B-953A-ADF56F0C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354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44D1-B618-AA4A-BBD2-2DA754B9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A2C137-6E48-3E4A-B9AF-24B605EE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5247B0-BB43-0740-98E0-A0C0173A2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2A5EB-6125-EB44-8E53-F2D3BD0C9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254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4D0671-CADC-7D45-8705-101F6BD01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6C370E-56B1-3741-817E-3ECB0781D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12CBE-253C-144C-9B1C-B179756A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68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3A5E3-CF03-CD48-BAC1-73DD7F789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E0CF5-2F48-7743-90CC-89236DAC5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34B00-A416-CF49-80C7-031901671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2A259-025B-6641-84B1-CB845D75F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CE02A-99C1-4D40-97B2-057BE0CD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B69D4-961A-4E4A-B535-3055246D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16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67EF2-D8B4-404C-BD02-07E70DAE8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80A32B-51AC-B64D-8193-15BD58352F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7A016C-C634-F54D-96DD-B4E4E39DD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D531E-B3C1-0C4B-963B-66ABF3B0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D4179-DB7E-4245-946F-C45588A6D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0D146-7026-D54D-8F95-D186100A1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865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B283B-6009-A64A-B4F8-8A8CDF1D2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AF549-8D4B-194F-9627-B6CC2054E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7A65C-CA57-1C4E-956B-88498D27B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17E5D-2076-A348-932E-3AA4904B482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92AFD-D512-DE4A-88CE-3F762C71B9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8804A-63E2-BE46-B2FE-E57E826487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256C2-185D-6F42-84FA-389096679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4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C6BD-D998-2E41-AF14-BC20FA36F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Incorporating DNA and RNA in one projection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355C9F-A3E4-1A4E-B489-7CF55CA51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16" y="1569917"/>
            <a:ext cx="5129279" cy="499924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4A56CC-D582-E74A-82EC-320A35AF3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5962" y="1825625"/>
            <a:ext cx="58487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Global sample view plot incorporates RNA rpm and DNA rpm for each microbe in one scatterplot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RNA viruses are isolated on the x-axis</a:t>
            </a:r>
          </a:p>
          <a:p>
            <a:r>
              <a:rPr lang="en-US" dirty="0"/>
              <a:t>Applying both RNA and DNA enables further separation of outlier organisms in both axes</a:t>
            </a:r>
          </a:p>
        </p:txBody>
      </p:sp>
    </p:spTree>
    <p:extLst>
      <p:ext uri="{BB962C8B-B14F-4D97-AF65-F5344CB8AC3E}">
        <p14:creationId xmlns:p14="http://schemas.microsoft.com/office/powerpoint/2010/main" val="3288326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E6FE98-7F9F-494E-8EC2-D8E776F52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704" y="304801"/>
            <a:ext cx="9860842" cy="631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3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852249-5D59-4A43-8CA7-D8D180C6630A}"/>
              </a:ext>
            </a:extLst>
          </p:cNvPr>
          <p:cNvSpPr txBox="1"/>
          <p:nvPr/>
        </p:nvSpPr>
        <p:spPr>
          <a:xfrm>
            <a:off x="1542487" y="5589880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 Chikungunya virus (RNA virus) identified by RNA-</a:t>
            </a:r>
            <a:r>
              <a:rPr lang="en-US" dirty="0" err="1"/>
              <a:t>seq</a:t>
            </a:r>
            <a:r>
              <a:rPr lang="en-US" dirty="0"/>
              <a:t> only, projected on x-axis.</a:t>
            </a:r>
          </a:p>
          <a:p>
            <a:pPr algn="ctr"/>
            <a:r>
              <a:rPr lang="en-US" dirty="0"/>
              <a:t>2. Primate </a:t>
            </a:r>
            <a:r>
              <a:rPr lang="en-US" dirty="0" err="1"/>
              <a:t>tetraparvovirus</a:t>
            </a:r>
            <a:r>
              <a:rPr lang="en-US" dirty="0"/>
              <a:t> 1 in high abundance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2A456D-4E3D-824C-9D6D-D6EA7A15E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759" y="1215151"/>
            <a:ext cx="9516954" cy="43747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B5894E-AC54-F043-97B8-D3F65054E102}"/>
              </a:ext>
            </a:extLst>
          </p:cNvPr>
          <p:cNvSpPr txBox="1"/>
          <p:nvPr/>
        </p:nvSpPr>
        <p:spPr>
          <a:xfrm>
            <a:off x="6609162" y="5589880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 Salmonella </a:t>
            </a:r>
            <a:r>
              <a:rPr lang="en-US" dirty="0" err="1"/>
              <a:t>enterica</a:t>
            </a:r>
            <a:r>
              <a:rPr lang="en-US" dirty="0"/>
              <a:t> identified as an outlier in high abundance.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87D95-4965-5242-AB95-2077B9D3229E}"/>
              </a:ext>
            </a:extLst>
          </p:cNvPr>
          <p:cNvSpPr txBox="1"/>
          <p:nvPr/>
        </p:nvSpPr>
        <p:spPr>
          <a:xfrm>
            <a:off x="697521" y="307558"/>
            <a:ext cx="11043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Mystery Case Examples</a:t>
            </a:r>
          </a:p>
        </p:txBody>
      </p:sp>
    </p:spTree>
    <p:extLst>
      <p:ext uri="{BB962C8B-B14F-4D97-AF65-F5344CB8AC3E}">
        <p14:creationId xmlns:p14="http://schemas.microsoft.com/office/powerpoint/2010/main" val="131341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D4222-A167-B746-9FD4-853E8B59C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Algorithms used to identify putative pathogens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68EC9-0111-FA4E-BCA4-812496D58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Rules-based method:</a:t>
            </a:r>
          </a:p>
          <a:p>
            <a:pPr lvl="1"/>
            <a:r>
              <a:rPr lang="en-US" dirty="0"/>
              <a:t>Identifies outliers within a sample by RNA and DNA-</a:t>
            </a:r>
            <a:r>
              <a:rPr lang="en-US" dirty="0" err="1"/>
              <a:t>seq</a:t>
            </a:r>
            <a:endParaRPr lang="en-US" dirty="0"/>
          </a:p>
          <a:p>
            <a:pPr lvl="1"/>
            <a:r>
              <a:rPr lang="en-US" dirty="0"/>
              <a:t>Compares outliers and all RNA-viruses to a list of known pathogens</a:t>
            </a:r>
          </a:p>
          <a:p>
            <a:pPr lvl="1"/>
            <a:r>
              <a:rPr lang="en-US" dirty="0"/>
              <a:t>Will only identify pathogens on the “known pathogens list”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Logistic regression method:</a:t>
            </a:r>
          </a:p>
          <a:p>
            <a:pPr lvl="1"/>
            <a:r>
              <a:rPr lang="en-US" dirty="0"/>
              <a:t>Uses the following features to identify global trends:</a:t>
            </a:r>
          </a:p>
          <a:p>
            <a:pPr lvl="2"/>
            <a:r>
              <a:rPr lang="en-US" dirty="0"/>
              <a:t>RNA rpm</a:t>
            </a:r>
          </a:p>
          <a:p>
            <a:pPr lvl="2"/>
            <a:r>
              <a:rPr lang="en-US" dirty="0"/>
              <a:t>DNA rpm</a:t>
            </a:r>
          </a:p>
          <a:p>
            <a:pPr lvl="2"/>
            <a:r>
              <a:rPr lang="en-US" dirty="0"/>
              <a:t>Rank </a:t>
            </a:r>
          </a:p>
          <a:p>
            <a:pPr lvl="2"/>
            <a:r>
              <a:rPr lang="en-US" dirty="0"/>
              <a:t>Is microbe a known pathogen?</a:t>
            </a:r>
          </a:p>
          <a:p>
            <a:pPr lvl="2"/>
            <a:r>
              <a:rPr lang="en-US" dirty="0"/>
              <a:t>Is microbe a virus?</a:t>
            </a:r>
          </a:p>
          <a:p>
            <a:pPr lvl="1"/>
            <a:r>
              <a:rPr lang="en-US" dirty="0"/>
              <a:t>Can be used to identify novel or uncommon pathogens not on the “known pathogens list”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86C806-907E-4B45-BD89-53E5E08AC249}"/>
              </a:ext>
            </a:extLst>
          </p:cNvPr>
          <p:cNvSpPr/>
          <p:nvPr/>
        </p:nvSpPr>
        <p:spPr>
          <a:xfrm>
            <a:off x="8449757" y="6550223"/>
            <a:ext cx="37422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0" i="0" dirty="0">
                <a:solidFill>
                  <a:srgbClr val="333333"/>
                </a:solidFill>
                <a:effectLst/>
                <a:latin typeface="GillSansRegular"/>
              </a:rPr>
              <a:t>Charles 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GillSansRegular"/>
              </a:rPr>
              <a:t>Langelier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GillSansRegular"/>
              </a:rPr>
              <a:t>, Katrina L 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GillSansRegular"/>
              </a:rPr>
              <a:t>Kalantar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GillSansRegular"/>
              </a:rPr>
              <a:t> </a:t>
            </a:r>
            <a:r>
              <a:rPr lang="en-US" sz="1400" b="0" i="0" dirty="0" err="1">
                <a:solidFill>
                  <a:srgbClr val="333333"/>
                </a:solidFill>
                <a:effectLst/>
                <a:latin typeface="GillSansRegular"/>
              </a:rPr>
              <a:t>BiorXiv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GillSansRegular"/>
              </a:rPr>
              <a:t> 2018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50376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994153-549D-2F43-B2B5-FF62C150FA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2" t="29231" r="1878"/>
          <a:stretch/>
        </p:blipFill>
        <p:spPr>
          <a:xfrm>
            <a:off x="246184" y="1541819"/>
            <a:ext cx="11945815" cy="516987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5D883F-A93A-4B46-9EE0-86FC20EEC23F}"/>
              </a:ext>
            </a:extLst>
          </p:cNvPr>
          <p:cNvSpPr txBox="1"/>
          <p:nvPr/>
        </p:nvSpPr>
        <p:spPr>
          <a:xfrm>
            <a:off x="697521" y="307558"/>
            <a:ext cx="110431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Predicted Pathogens </a:t>
            </a:r>
          </a:p>
          <a:p>
            <a:pPr algn="ctr"/>
            <a:r>
              <a:rPr lang="en-US" sz="3000" dirty="0"/>
              <a:t>by Rules-based and Logistic Regression Models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BC2CC5-BE01-0A44-963B-90B0145BAC89}"/>
              </a:ext>
            </a:extLst>
          </p:cNvPr>
          <p:cNvSpPr/>
          <p:nvPr/>
        </p:nvSpPr>
        <p:spPr>
          <a:xfrm>
            <a:off x="8997728" y="6550223"/>
            <a:ext cx="31942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*predictions after applying diversity filter</a:t>
            </a:r>
          </a:p>
        </p:txBody>
      </p:sp>
    </p:spTree>
    <p:extLst>
      <p:ext uri="{BB962C8B-B14F-4D97-AF65-F5344CB8AC3E}">
        <p14:creationId xmlns:p14="http://schemas.microsoft.com/office/powerpoint/2010/main" val="1494786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46B7A-7F2F-D34B-AC92-909FE97D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B7C80-E663-B848-9064-E7723C047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48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F276E3-8781-8345-8369-CCEBC9112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918127"/>
            <a:ext cx="11353800" cy="5312329"/>
          </a:xfrm>
          <a:prstGeom prst="rect">
            <a:avLst/>
          </a:prstGeom>
        </p:spPr>
      </p:pic>
      <p:pic>
        <p:nvPicPr>
          <p:cNvPr id="2050" name="Picture 2" descr="page1image2962992">
            <a:extLst>
              <a:ext uri="{FF2B5EF4-FFF2-40B4-BE49-F238E27FC236}">
                <a16:creationId xmlns:a16="http://schemas.microsoft.com/office/drawing/2014/main" id="{6D97FF39-F179-BF41-806F-03AF63987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376900" cy="875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502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994153-549D-2F43-B2B5-FF62C150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54" y="0"/>
            <a:ext cx="11674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33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187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GillSansRegular</vt:lpstr>
      <vt:lpstr>Office Theme</vt:lpstr>
      <vt:lpstr>Incorporating DNA and RNA in one projection</vt:lpstr>
      <vt:lpstr>PowerPoint Presentation</vt:lpstr>
      <vt:lpstr>PowerPoint Presentation</vt:lpstr>
      <vt:lpstr>Algorithms used to identify putative pathogens</vt:lpstr>
      <vt:lpstr>PowerPoint Presentation</vt:lpstr>
      <vt:lpstr>Extra Slides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Katrina Kalantar</dc:creator>
  <cp:lastModifiedBy>Katrina Kalantar</cp:lastModifiedBy>
  <cp:revision>3</cp:revision>
  <dcterms:created xsi:type="dcterms:W3CDTF">2018-06-15T00:27:07Z</dcterms:created>
  <dcterms:modified xsi:type="dcterms:W3CDTF">2018-06-15T00:49:24Z</dcterms:modified>
</cp:coreProperties>
</file>

<file path=docProps/thumbnail.jpeg>
</file>